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1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88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24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28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67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31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8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92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2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46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6211"/>
            <a:ext cx="11836400" cy="59182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Trace Gas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946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716"/>
          <a:stretch/>
        </p:blipFill>
        <p:spPr>
          <a:xfrm>
            <a:off x="2093383" y="864703"/>
            <a:ext cx="8005233" cy="598470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NO</a:t>
            </a:r>
            <a:r>
              <a:rPr kumimoji="1" lang="en-US" altLang="ja-JP" baseline="-25000" dirty="0" smtClean="0">
                <a:latin typeface="Arial Black" panose="020B0A04020102020204" pitchFamily="34" charset="0"/>
              </a:rPr>
              <a:t>2</a:t>
            </a:r>
            <a:r>
              <a:rPr kumimoji="1" lang="en-US" altLang="ja-JP" dirty="0" smtClean="0">
                <a:latin typeface="Arial Black" panose="020B0A04020102020204" pitchFamily="34" charset="0"/>
              </a:rPr>
              <a:t> 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576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272"/>
          <a:stretch/>
        </p:blipFill>
        <p:spPr>
          <a:xfrm>
            <a:off x="97364" y="956731"/>
            <a:ext cx="12080224" cy="425873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ja-JP" dirty="0">
                <a:latin typeface="Arial Black" panose="020B0A04020102020204" pitchFamily="34" charset="0"/>
              </a:rPr>
              <a:t>NO</a:t>
            </a:r>
            <a:r>
              <a:rPr lang="en-US" altLang="ja-JP" baseline="-25000" dirty="0">
                <a:latin typeface="Arial Black" panose="020B0A04020102020204" pitchFamily="34" charset="0"/>
              </a:rPr>
              <a:t>2</a:t>
            </a:r>
            <a:r>
              <a:rPr lang="en-US" altLang="ja-JP" dirty="0">
                <a:latin typeface="Arial Black" panose="020B0A04020102020204" pitchFamily="34" charset="0"/>
              </a:rPr>
              <a:t> 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42933" y="4899679"/>
            <a:ext cx="2277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hour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27702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242"/>
          <a:stretch/>
        </p:blipFill>
        <p:spPr>
          <a:xfrm>
            <a:off x="2093381" y="864703"/>
            <a:ext cx="8005233" cy="602683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HCHO </a:t>
            </a:r>
            <a:r>
              <a:rPr kumimoji="1" lang="en-US" altLang="ja-JP" dirty="0" smtClean="0">
                <a:latin typeface="Arial Black" panose="020B0A04020102020204" pitchFamily="34" charset="0"/>
              </a:rPr>
              <a:t>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977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000"/>
          <a:stretch/>
        </p:blipFill>
        <p:spPr>
          <a:xfrm>
            <a:off x="97363" y="956731"/>
            <a:ext cx="11970327" cy="425611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ja-JP" smtClean="0">
                <a:latin typeface="Arial Black" panose="020B0A04020102020204" pitchFamily="34" charset="0"/>
              </a:rPr>
              <a:t>HCHO </a:t>
            </a:r>
            <a:r>
              <a:rPr lang="en-US" altLang="ja-JP" dirty="0">
                <a:latin typeface="Arial Black" panose="020B0A04020102020204" pitchFamily="34" charset="0"/>
              </a:rPr>
              <a:t>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42933" y="4899679"/>
            <a:ext cx="2277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hour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97326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16</Words>
  <Application>Microsoft Office PowerPoint</Application>
  <PresentationFormat>ワイド画面</PresentationFormat>
  <Paragraphs>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游ゴシック</vt:lpstr>
      <vt:lpstr>游ゴシック Light</vt:lpstr>
      <vt:lpstr>Arial</vt:lpstr>
      <vt:lpstr>Arial Black</vt:lpstr>
      <vt:lpstr>Office テーマ</vt:lpstr>
      <vt:lpstr>Trace Gas</vt:lpstr>
      <vt:lpstr>NO2 time series</vt:lpstr>
      <vt:lpstr>NO2 time series</vt:lpstr>
      <vt:lpstr>HCHO time series</vt:lpstr>
      <vt:lpstr>HCHO time series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HYSPRIT</dc:title>
  <dc:creator>Yonekawa</dc:creator>
  <cp:lastModifiedBy>YONEKAWA</cp:lastModifiedBy>
  <cp:revision>12</cp:revision>
  <dcterms:created xsi:type="dcterms:W3CDTF">2018-11-14T06:41:18Z</dcterms:created>
  <dcterms:modified xsi:type="dcterms:W3CDTF">2019-11-22T03:47:31Z</dcterms:modified>
</cp:coreProperties>
</file>